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</p:sldIdLst>
  <p:sldSz cx="15240000" cy="7975600"/>
  <p:notesSz cx="15240000" cy="79756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784" y="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uricio Vargas Ortiz" userId="ba67f6af-dff6-4226-8797-1a2481e4a28e" providerId="ADAL" clId="{C418F44A-48F7-48DC-AB09-136FA2121F35}"/>
    <pc:docChg chg="custSel modSld modMainMaster">
      <pc:chgData name="Mauricio Vargas Ortiz" userId="ba67f6af-dff6-4226-8797-1a2481e4a28e" providerId="ADAL" clId="{C418F44A-48F7-48DC-AB09-136FA2121F35}" dt="2023-03-17T23:03:31.847" v="4" actId="700"/>
      <pc:docMkLst>
        <pc:docMk/>
      </pc:docMkLst>
      <pc:sldChg chg="addSp delSp modSp mod chgLayout">
        <pc:chgData name="Mauricio Vargas Ortiz" userId="ba67f6af-dff6-4226-8797-1a2481e4a28e" providerId="ADAL" clId="{C418F44A-48F7-48DC-AB09-136FA2121F35}" dt="2023-03-17T23:03:31.847" v="4" actId="700"/>
        <pc:sldMkLst>
          <pc:docMk/>
          <pc:sldMk cId="0" sldId="256"/>
        </pc:sldMkLst>
        <pc:spChg chg="del">
          <ac:chgData name="Mauricio Vargas Ortiz" userId="ba67f6af-dff6-4226-8797-1a2481e4a28e" providerId="ADAL" clId="{C418F44A-48F7-48DC-AB09-136FA2121F35}" dt="2023-03-17T23:03:02.265" v="0" actId="21"/>
          <ac:spMkLst>
            <pc:docMk/>
            <pc:sldMk cId="0" sldId="256"/>
            <ac:spMk id="2" creationId="{00000000-0000-0000-0000-000000000000}"/>
          </ac:spMkLst>
        </pc:spChg>
        <pc:spChg chg="del">
          <ac:chgData name="Mauricio Vargas Ortiz" userId="ba67f6af-dff6-4226-8797-1a2481e4a28e" providerId="ADAL" clId="{C418F44A-48F7-48DC-AB09-136FA2121F35}" dt="2023-03-17T23:03:02.265" v="0" actId="21"/>
          <ac:spMkLst>
            <pc:docMk/>
            <pc:sldMk cId="0" sldId="256"/>
            <ac:spMk id="5" creationId="{00000000-0000-0000-0000-000000000000}"/>
          </ac:spMkLst>
        </pc:spChg>
        <pc:spChg chg="add mod">
          <ac:chgData name="Mauricio Vargas Ortiz" userId="ba67f6af-dff6-4226-8797-1a2481e4a28e" providerId="ADAL" clId="{C418F44A-48F7-48DC-AB09-136FA2121F35}" dt="2023-03-17T23:03:31.847" v="4" actId="700"/>
          <ac:spMkLst>
            <pc:docMk/>
            <pc:sldMk cId="0" sldId="256"/>
            <ac:spMk id="7" creationId="{65B6C341-AB2F-38CD-2629-3408F4996DD3}"/>
          </ac:spMkLst>
        </pc:spChg>
        <pc:picChg chg="del">
          <ac:chgData name="Mauricio Vargas Ortiz" userId="ba67f6af-dff6-4226-8797-1a2481e4a28e" providerId="ADAL" clId="{C418F44A-48F7-48DC-AB09-136FA2121F35}" dt="2023-03-17T23:03:02.265" v="0" actId="21"/>
          <ac:picMkLst>
            <pc:docMk/>
            <pc:sldMk cId="0" sldId="256"/>
            <ac:picMk id="3" creationId="{00000000-0000-0000-0000-000000000000}"/>
          </ac:picMkLst>
        </pc:picChg>
        <pc:picChg chg="del">
          <ac:chgData name="Mauricio Vargas Ortiz" userId="ba67f6af-dff6-4226-8797-1a2481e4a28e" providerId="ADAL" clId="{C418F44A-48F7-48DC-AB09-136FA2121F35}" dt="2023-03-17T23:03:02.265" v="0" actId="21"/>
          <ac:picMkLst>
            <pc:docMk/>
            <pc:sldMk cId="0" sldId="256"/>
            <ac:picMk id="4" creationId="{00000000-0000-0000-0000-000000000000}"/>
          </ac:picMkLst>
        </pc:picChg>
        <pc:picChg chg="del">
          <ac:chgData name="Mauricio Vargas Ortiz" userId="ba67f6af-dff6-4226-8797-1a2481e4a28e" providerId="ADAL" clId="{C418F44A-48F7-48DC-AB09-136FA2121F35}" dt="2023-03-17T23:03:02.265" v="0" actId="21"/>
          <ac:picMkLst>
            <pc:docMk/>
            <pc:sldMk cId="0" sldId="256"/>
            <ac:picMk id="6" creationId="{00000000-0000-0000-0000-000000000000}"/>
          </ac:picMkLst>
        </pc:picChg>
      </pc:sldChg>
      <pc:sldMasterChg chg="modSldLayout">
        <pc:chgData name="Mauricio Vargas Ortiz" userId="ba67f6af-dff6-4226-8797-1a2481e4a28e" providerId="ADAL" clId="{C418F44A-48F7-48DC-AB09-136FA2121F35}" dt="2023-03-17T23:03:25.670" v="3"/>
        <pc:sldMasterMkLst>
          <pc:docMk/>
          <pc:sldMasterMk cId="0" sldId="2147483648"/>
        </pc:sldMasterMkLst>
        <pc:sldLayoutChg chg="addSp delSp modSp mod">
          <pc:chgData name="Mauricio Vargas Ortiz" userId="ba67f6af-dff6-4226-8797-1a2481e4a28e" providerId="ADAL" clId="{C418F44A-48F7-48DC-AB09-136FA2121F35}" dt="2023-03-17T23:03:25.670" v="3"/>
          <pc:sldLayoutMkLst>
            <pc:docMk/>
            <pc:sldMasterMk cId="0" sldId="2147483648"/>
            <pc:sldLayoutMk cId="0" sldId="2147483665"/>
          </pc:sldLayoutMkLst>
          <pc:spChg chg="del">
            <ac:chgData name="Mauricio Vargas Ortiz" userId="ba67f6af-dff6-4226-8797-1a2481e4a28e" providerId="ADAL" clId="{C418F44A-48F7-48DC-AB09-136FA2121F35}" dt="2023-03-17T23:03:05.672" v="1" actId="478"/>
            <ac:spMkLst>
              <pc:docMk/>
              <pc:sldMasterMk cId="0" sldId="2147483648"/>
              <pc:sldLayoutMk cId="0" sldId="2147483665"/>
              <ac:spMk id="2" creationId="{00000000-0000-0000-0000-000000000000}"/>
            </ac:spMkLst>
          </pc:spChg>
          <pc:spChg chg="del">
            <ac:chgData name="Mauricio Vargas Ortiz" userId="ba67f6af-dff6-4226-8797-1a2481e4a28e" providerId="ADAL" clId="{C418F44A-48F7-48DC-AB09-136FA2121F35}" dt="2023-03-17T23:03:05.672" v="1" actId="478"/>
            <ac:spMkLst>
              <pc:docMk/>
              <pc:sldMasterMk cId="0" sldId="2147483648"/>
              <pc:sldLayoutMk cId="0" sldId="2147483665"/>
              <ac:spMk id="3" creationId="{00000000-0000-0000-0000-000000000000}"/>
            </ac:spMkLst>
          </pc:spChg>
          <pc:spChg chg="del">
            <ac:chgData name="Mauricio Vargas Ortiz" userId="ba67f6af-dff6-4226-8797-1a2481e4a28e" providerId="ADAL" clId="{C418F44A-48F7-48DC-AB09-136FA2121F35}" dt="2023-03-17T23:03:05.672" v="1" actId="478"/>
            <ac:spMkLst>
              <pc:docMk/>
              <pc:sldMasterMk cId="0" sldId="2147483648"/>
              <pc:sldLayoutMk cId="0" sldId="2147483665"/>
              <ac:spMk id="4" creationId="{00000000-0000-0000-0000-000000000000}"/>
            </ac:spMkLst>
          </pc:spChg>
          <pc:spChg chg="add mod">
            <ac:chgData name="Mauricio Vargas Ortiz" userId="ba67f6af-dff6-4226-8797-1a2481e4a28e" providerId="ADAL" clId="{C418F44A-48F7-48DC-AB09-136FA2121F35}" dt="2023-03-17T23:03:07.121" v="2"/>
            <ac:spMkLst>
              <pc:docMk/>
              <pc:sldMasterMk cId="0" sldId="2147483648"/>
              <pc:sldLayoutMk cId="0" sldId="2147483665"/>
              <ac:spMk id="5" creationId="{498F105B-07A8-7297-826C-D1CDC50B99B3}"/>
            </ac:spMkLst>
          </pc:spChg>
          <pc:spChg chg="add mod">
            <ac:chgData name="Mauricio Vargas Ortiz" userId="ba67f6af-dff6-4226-8797-1a2481e4a28e" providerId="ADAL" clId="{C418F44A-48F7-48DC-AB09-136FA2121F35}" dt="2023-03-17T23:03:07.121" v="2"/>
            <ac:spMkLst>
              <pc:docMk/>
              <pc:sldMasterMk cId="0" sldId="2147483648"/>
              <pc:sldLayoutMk cId="0" sldId="2147483665"/>
              <ac:spMk id="8" creationId="{9EC8B674-4D64-C5F2-767D-7C1075EB3999}"/>
            </ac:spMkLst>
          </pc:spChg>
          <pc:spChg chg="add mod">
            <ac:chgData name="Mauricio Vargas Ortiz" userId="ba67f6af-dff6-4226-8797-1a2481e4a28e" providerId="ADAL" clId="{C418F44A-48F7-48DC-AB09-136FA2121F35}" dt="2023-03-17T23:03:25.670" v="3"/>
            <ac:spMkLst>
              <pc:docMk/>
              <pc:sldMasterMk cId="0" sldId="2147483648"/>
              <pc:sldLayoutMk cId="0" sldId="2147483665"/>
              <ac:spMk id="10" creationId="{CDD278B1-72F6-EEB8-431C-2CDD03957F74}"/>
            </ac:spMkLst>
          </pc:spChg>
          <pc:picChg chg="add mod">
            <ac:chgData name="Mauricio Vargas Ortiz" userId="ba67f6af-dff6-4226-8797-1a2481e4a28e" providerId="ADAL" clId="{C418F44A-48F7-48DC-AB09-136FA2121F35}" dt="2023-03-17T23:03:07.121" v="2"/>
            <ac:picMkLst>
              <pc:docMk/>
              <pc:sldMasterMk cId="0" sldId="2147483648"/>
              <pc:sldLayoutMk cId="0" sldId="2147483665"/>
              <ac:picMk id="6" creationId="{44964B5C-521C-7BBE-0A0B-A6426473646F}"/>
            </ac:picMkLst>
          </pc:picChg>
          <pc:picChg chg="add mod">
            <ac:chgData name="Mauricio Vargas Ortiz" userId="ba67f6af-dff6-4226-8797-1a2481e4a28e" providerId="ADAL" clId="{C418F44A-48F7-48DC-AB09-136FA2121F35}" dt="2023-03-17T23:03:07.121" v="2"/>
            <ac:picMkLst>
              <pc:docMk/>
              <pc:sldMasterMk cId="0" sldId="2147483648"/>
              <pc:sldLayoutMk cId="0" sldId="2147483665"/>
              <ac:picMk id="7" creationId="{F8EA0711-A7FB-CDD4-C2B8-78065B6569C5}"/>
            </ac:picMkLst>
          </pc:picChg>
          <pc:picChg chg="add mod">
            <ac:chgData name="Mauricio Vargas Ortiz" userId="ba67f6af-dff6-4226-8797-1a2481e4a28e" providerId="ADAL" clId="{C418F44A-48F7-48DC-AB09-136FA2121F35}" dt="2023-03-17T23:03:07.121" v="2"/>
            <ac:picMkLst>
              <pc:docMk/>
              <pc:sldMasterMk cId="0" sldId="2147483648"/>
              <pc:sldLayoutMk cId="0" sldId="2147483665"/>
              <ac:picMk id="9" creationId="{88CD0413-EDA5-0F76-5B37-79DFB5725190}"/>
            </ac:picMkLst>
          </pc:picChg>
        </pc:sldLayoutChg>
      </pc:sldMasterChg>
    </pc:docChg>
  </pc:docChgLst>
  <pc:docChgLst>
    <pc:chgData name="Mauricio Vargas Ortiz (Accenture International Limite)" userId="ba67f6af-dff6-4226-8797-1a2481e4a28e" providerId="ADAL" clId="{4038C707-64ED-4DA4-A994-CA3FF1223275}"/>
    <pc:docChg chg="modSld">
      <pc:chgData name="Mauricio Vargas Ortiz (Accenture International Limite)" userId="ba67f6af-dff6-4226-8797-1a2481e4a28e" providerId="ADAL" clId="{4038C707-64ED-4DA4-A994-CA3FF1223275}" dt="2023-03-24T17:46:40.474" v="0" actId="14100"/>
      <pc:docMkLst>
        <pc:docMk/>
      </pc:docMkLst>
      <pc:sldChg chg="modSp mod">
        <pc:chgData name="Mauricio Vargas Ortiz (Accenture International Limite)" userId="ba67f6af-dff6-4226-8797-1a2481e4a28e" providerId="ADAL" clId="{4038C707-64ED-4DA4-A994-CA3FF1223275}" dt="2023-03-24T17:46:40.474" v="0" actId="14100"/>
        <pc:sldMkLst>
          <pc:docMk/>
          <pc:sldMk cId="0" sldId="256"/>
        </pc:sldMkLst>
        <pc:spChg chg="mod">
          <ac:chgData name="Mauricio Vargas Ortiz (Accenture International Limite)" userId="ba67f6af-dff6-4226-8797-1a2481e4a28e" providerId="ADAL" clId="{4038C707-64ED-4DA4-A994-CA3FF1223275}" dt="2023-03-24T17:46:40.474" v="0" actId="14100"/>
          <ac:spMkLst>
            <pc:docMk/>
            <pc:sldMk cId="0" sldId="256"/>
            <ac:spMk id="7" creationId="{65B6C341-AB2F-38CD-2629-3408F4996DD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498F105B-07A8-7297-826C-D1CDC50B99B3}"/>
              </a:ext>
            </a:extLst>
          </p:cNvPr>
          <p:cNvSpPr/>
          <p:nvPr userDrawn="1"/>
        </p:nvSpPr>
        <p:spPr>
          <a:xfrm>
            <a:off x="0" y="0"/>
            <a:ext cx="8610600" cy="7975600"/>
          </a:xfrm>
          <a:custGeom>
            <a:avLst/>
            <a:gdLst/>
            <a:ahLst/>
            <a:cxnLst/>
            <a:rect l="l" t="t" r="r" b="b"/>
            <a:pathLst>
              <a:path w="8610600" h="7975600">
                <a:moveTo>
                  <a:pt x="0" y="0"/>
                </a:moveTo>
                <a:lnTo>
                  <a:pt x="0" y="7975600"/>
                </a:lnTo>
                <a:lnTo>
                  <a:pt x="8610600" y="7975600"/>
                </a:lnTo>
                <a:lnTo>
                  <a:pt x="8610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231F3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3">
            <a:extLst>
              <a:ext uri="{FF2B5EF4-FFF2-40B4-BE49-F238E27FC236}">
                <a16:creationId xmlns:a16="http://schemas.microsoft.com/office/drawing/2014/main" id="{44964B5C-521C-7BBE-0A0B-A6426473646F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800" y="6654800"/>
            <a:ext cx="3365500" cy="1092200"/>
          </a:xfrm>
          <a:prstGeom prst="rect">
            <a:avLst/>
          </a:prstGeom>
        </p:spPr>
      </p:pic>
      <p:pic>
        <p:nvPicPr>
          <p:cNvPr id="7" name="object 4">
            <a:extLst>
              <a:ext uri="{FF2B5EF4-FFF2-40B4-BE49-F238E27FC236}">
                <a16:creationId xmlns:a16="http://schemas.microsoft.com/office/drawing/2014/main" id="{F8EA0711-A7FB-CDD4-C2B8-78065B6569C5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37400" y="0"/>
            <a:ext cx="8102600" cy="7975600"/>
          </a:xfrm>
          <a:prstGeom prst="rect">
            <a:avLst/>
          </a:prstGeom>
        </p:spPr>
      </p:pic>
      <p:sp>
        <p:nvSpPr>
          <p:cNvPr id="8" name="object 5">
            <a:extLst>
              <a:ext uri="{FF2B5EF4-FFF2-40B4-BE49-F238E27FC236}">
                <a16:creationId xmlns:a16="http://schemas.microsoft.com/office/drawing/2014/main" id="{9EC8B674-4D64-C5F2-767D-7C1075EB3999}"/>
              </a:ext>
            </a:extLst>
          </p:cNvPr>
          <p:cNvSpPr/>
          <p:nvPr userDrawn="1"/>
        </p:nvSpPr>
        <p:spPr>
          <a:xfrm>
            <a:off x="645616" y="5346650"/>
            <a:ext cx="1238885" cy="180975"/>
          </a:xfrm>
          <a:custGeom>
            <a:avLst/>
            <a:gdLst/>
            <a:ahLst/>
            <a:cxnLst/>
            <a:rect l="l" t="t" r="r" b="b"/>
            <a:pathLst>
              <a:path w="1238885" h="180975">
                <a:moveTo>
                  <a:pt x="20835" y="0"/>
                </a:moveTo>
                <a:lnTo>
                  <a:pt x="0" y="0"/>
                </a:lnTo>
                <a:lnTo>
                  <a:pt x="0" y="177849"/>
                </a:lnTo>
                <a:lnTo>
                  <a:pt x="92273" y="177849"/>
                </a:lnTo>
                <a:lnTo>
                  <a:pt x="92273" y="158998"/>
                </a:lnTo>
                <a:lnTo>
                  <a:pt x="20835" y="158998"/>
                </a:lnTo>
                <a:lnTo>
                  <a:pt x="20835" y="0"/>
                </a:lnTo>
                <a:close/>
              </a:path>
              <a:path w="1238885" h="180975">
                <a:moveTo>
                  <a:pt x="166687" y="47873"/>
                </a:moveTo>
                <a:lnTo>
                  <a:pt x="124891" y="66600"/>
                </a:lnTo>
                <a:lnTo>
                  <a:pt x="108148" y="114845"/>
                </a:lnTo>
                <a:lnTo>
                  <a:pt x="109109" y="129658"/>
                </a:lnTo>
                <a:lnTo>
                  <a:pt x="131937" y="171129"/>
                </a:lnTo>
                <a:lnTo>
                  <a:pt x="165819" y="180826"/>
                </a:lnTo>
                <a:lnTo>
                  <a:pt x="178911" y="180066"/>
                </a:lnTo>
                <a:lnTo>
                  <a:pt x="190655" y="177787"/>
                </a:lnTo>
                <a:lnTo>
                  <a:pt x="201049" y="173989"/>
                </a:lnTo>
                <a:lnTo>
                  <a:pt x="210095" y="168671"/>
                </a:lnTo>
                <a:lnTo>
                  <a:pt x="210095" y="163710"/>
                </a:lnTo>
                <a:lnTo>
                  <a:pt x="170656" y="163710"/>
                </a:lnTo>
                <a:lnTo>
                  <a:pt x="161618" y="162990"/>
                </a:lnTo>
                <a:lnTo>
                  <a:pt x="132333" y="138224"/>
                </a:lnTo>
                <a:lnTo>
                  <a:pt x="129232" y="119434"/>
                </a:lnTo>
                <a:lnTo>
                  <a:pt x="218901" y="119434"/>
                </a:lnTo>
                <a:lnTo>
                  <a:pt x="218901" y="108768"/>
                </a:lnTo>
                <a:lnTo>
                  <a:pt x="218487" y="102195"/>
                </a:lnTo>
                <a:lnTo>
                  <a:pt x="129480" y="102195"/>
                </a:lnTo>
                <a:lnTo>
                  <a:pt x="131139" y="94281"/>
                </a:lnTo>
                <a:lnTo>
                  <a:pt x="159393" y="65631"/>
                </a:lnTo>
                <a:lnTo>
                  <a:pt x="166315" y="64988"/>
                </a:lnTo>
                <a:lnTo>
                  <a:pt x="205928" y="64988"/>
                </a:lnTo>
                <a:lnTo>
                  <a:pt x="205258" y="63996"/>
                </a:lnTo>
                <a:lnTo>
                  <a:pt x="197732" y="56942"/>
                </a:lnTo>
                <a:lnTo>
                  <a:pt x="188794" y="51903"/>
                </a:lnTo>
                <a:lnTo>
                  <a:pt x="178446" y="48880"/>
                </a:lnTo>
                <a:lnTo>
                  <a:pt x="166687" y="47873"/>
                </a:lnTo>
                <a:close/>
              </a:path>
              <a:path w="1238885" h="180975">
                <a:moveTo>
                  <a:pt x="210095" y="149572"/>
                </a:moveTo>
                <a:lnTo>
                  <a:pt x="200886" y="155757"/>
                </a:lnTo>
                <a:lnTo>
                  <a:pt x="191244" y="160176"/>
                </a:lnTo>
                <a:lnTo>
                  <a:pt x="181167" y="162827"/>
                </a:lnTo>
                <a:lnTo>
                  <a:pt x="170656" y="163710"/>
                </a:lnTo>
                <a:lnTo>
                  <a:pt x="210095" y="163710"/>
                </a:lnTo>
                <a:lnTo>
                  <a:pt x="210095" y="149572"/>
                </a:lnTo>
                <a:close/>
              </a:path>
              <a:path w="1238885" h="180975">
                <a:moveTo>
                  <a:pt x="205928" y="64988"/>
                </a:moveTo>
                <a:lnTo>
                  <a:pt x="176237" y="64988"/>
                </a:lnTo>
                <a:lnTo>
                  <a:pt x="183968" y="68254"/>
                </a:lnTo>
                <a:lnTo>
                  <a:pt x="189507" y="74786"/>
                </a:lnTo>
                <a:lnTo>
                  <a:pt x="193205" y="80173"/>
                </a:lnTo>
                <a:lnTo>
                  <a:pt x="195864" y="86537"/>
                </a:lnTo>
                <a:lnTo>
                  <a:pt x="197484" y="93877"/>
                </a:lnTo>
                <a:lnTo>
                  <a:pt x="198065" y="102195"/>
                </a:lnTo>
                <a:lnTo>
                  <a:pt x="218487" y="102195"/>
                </a:lnTo>
                <a:lnTo>
                  <a:pt x="218048" y="95226"/>
                </a:lnTo>
                <a:lnTo>
                  <a:pt x="215490" y="83250"/>
                </a:lnTo>
                <a:lnTo>
                  <a:pt x="211227" y="72840"/>
                </a:lnTo>
                <a:lnTo>
                  <a:pt x="205928" y="64988"/>
                </a:lnTo>
                <a:close/>
              </a:path>
              <a:path w="1238885" h="180975">
                <a:moveTo>
                  <a:pt x="332487" y="64988"/>
                </a:moveTo>
                <a:lnTo>
                  <a:pt x="294183" y="64988"/>
                </a:lnTo>
                <a:lnTo>
                  <a:pt x="305632" y="67011"/>
                </a:lnTo>
                <a:lnTo>
                  <a:pt x="313810" y="73080"/>
                </a:lnTo>
                <a:lnTo>
                  <a:pt x="318716" y="83196"/>
                </a:lnTo>
                <a:lnTo>
                  <a:pt x="320352" y="97358"/>
                </a:lnTo>
                <a:lnTo>
                  <a:pt x="282277" y="102691"/>
                </a:lnTo>
                <a:lnTo>
                  <a:pt x="263937" y="107466"/>
                </a:lnTo>
                <a:lnTo>
                  <a:pt x="250837" y="115961"/>
                </a:lnTo>
                <a:lnTo>
                  <a:pt x="242974" y="128198"/>
                </a:lnTo>
                <a:lnTo>
                  <a:pt x="240357" y="144115"/>
                </a:lnTo>
                <a:lnTo>
                  <a:pt x="241024" y="152013"/>
                </a:lnTo>
                <a:lnTo>
                  <a:pt x="271812" y="180198"/>
                </a:lnTo>
                <a:lnTo>
                  <a:pt x="280789" y="180826"/>
                </a:lnTo>
                <a:lnTo>
                  <a:pt x="292904" y="179399"/>
                </a:lnTo>
                <a:lnTo>
                  <a:pt x="303454" y="175121"/>
                </a:lnTo>
                <a:lnTo>
                  <a:pt x="312438" y="167989"/>
                </a:lnTo>
                <a:lnTo>
                  <a:pt x="315617" y="163710"/>
                </a:lnTo>
                <a:lnTo>
                  <a:pt x="278143" y="163710"/>
                </a:lnTo>
                <a:lnTo>
                  <a:pt x="272231" y="161767"/>
                </a:lnTo>
                <a:lnTo>
                  <a:pt x="267655" y="157781"/>
                </a:lnTo>
                <a:lnTo>
                  <a:pt x="263384" y="153913"/>
                </a:lnTo>
                <a:lnTo>
                  <a:pt x="261193" y="148828"/>
                </a:lnTo>
                <a:lnTo>
                  <a:pt x="261225" y="134030"/>
                </a:lnTo>
                <a:lnTo>
                  <a:pt x="263591" y="128198"/>
                </a:lnTo>
                <a:lnTo>
                  <a:pt x="268386" y="124891"/>
                </a:lnTo>
                <a:lnTo>
                  <a:pt x="273182" y="121501"/>
                </a:lnTo>
                <a:lnTo>
                  <a:pt x="280292" y="119145"/>
                </a:lnTo>
                <a:lnTo>
                  <a:pt x="320352" y="113605"/>
                </a:lnTo>
                <a:lnTo>
                  <a:pt x="340692" y="113605"/>
                </a:lnTo>
                <a:lnTo>
                  <a:pt x="340692" y="95250"/>
                </a:lnTo>
                <a:lnTo>
                  <a:pt x="337894" y="74522"/>
                </a:lnTo>
                <a:lnTo>
                  <a:pt x="332487" y="64988"/>
                </a:lnTo>
                <a:close/>
              </a:path>
              <a:path w="1238885" h="180975">
                <a:moveTo>
                  <a:pt x="340692" y="158005"/>
                </a:moveTo>
                <a:lnTo>
                  <a:pt x="320352" y="158005"/>
                </a:lnTo>
                <a:lnTo>
                  <a:pt x="320352" y="177849"/>
                </a:lnTo>
                <a:lnTo>
                  <a:pt x="340692" y="177849"/>
                </a:lnTo>
                <a:lnTo>
                  <a:pt x="340692" y="158005"/>
                </a:lnTo>
                <a:close/>
              </a:path>
              <a:path w="1238885" h="180975">
                <a:moveTo>
                  <a:pt x="340692" y="113605"/>
                </a:moveTo>
                <a:lnTo>
                  <a:pt x="320352" y="113605"/>
                </a:lnTo>
                <a:lnTo>
                  <a:pt x="320352" y="126255"/>
                </a:lnTo>
                <a:lnTo>
                  <a:pt x="319732" y="134030"/>
                </a:lnTo>
                <a:lnTo>
                  <a:pt x="292734" y="163052"/>
                </a:lnTo>
                <a:lnTo>
                  <a:pt x="285501" y="163710"/>
                </a:lnTo>
                <a:lnTo>
                  <a:pt x="315617" y="163710"/>
                </a:lnTo>
                <a:lnTo>
                  <a:pt x="319856" y="158005"/>
                </a:lnTo>
                <a:lnTo>
                  <a:pt x="340692" y="158005"/>
                </a:lnTo>
                <a:lnTo>
                  <a:pt x="340692" y="113605"/>
                </a:lnTo>
                <a:close/>
              </a:path>
              <a:path w="1238885" h="180975">
                <a:moveTo>
                  <a:pt x="295919" y="47873"/>
                </a:moveTo>
                <a:lnTo>
                  <a:pt x="252875" y="59717"/>
                </a:lnTo>
                <a:lnTo>
                  <a:pt x="252759" y="80615"/>
                </a:lnTo>
                <a:lnTo>
                  <a:pt x="262278" y="73778"/>
                </a:lnTo>
                <a:lnTo>
                  <a:pt x="272355" y="68895"/>
                </a:lnTo>
                <a:lnTo>
                  <a:pt x="282990" y="65964"/>
                </a:lnTo>
                <a:lnTo>
                  <a:pt x="294183" y="64988"/>
                </a:lnTo>
                <a:lnTo>
                  <a:pt x="332487" y="64988"/>
                </a:lnTo>
                <a:lnTo>
                  <a:pt x="329499" y="59717"/>
                </a:lnTo>
                <a:lnTo>
                  <a:pt x="315507" y="50834"/>
                </a:lnTo>
                <a:lnTo>
                  <a:pt x="295919" y="47873"/>
                </a:lnTo>
                <a:close/>
              </a:path>
              <a:path w="1238885" h="180975">
                <a:moveTo>
                  <a:pt x="399355" y="50849"/>
                </a:moveTo>
                <a:lnTo>
                  <a:pt x="379015" y="50849"/>
                </a:lnTo>
                <a:lnTo>
                  <a:pt x="379015" y="177849"/>
                </a:lnTo>
                <a:lnTo>
                  <a:pt x="399355" y="177849"/>
                </a:lnTo>
                <a:lnTo>
                  <a:pt x="399355" y="113109"/>
                </a:lnTo>
                <a:lnTo>
                  <a:pt x="399898" y="103063"/>
                </a:lnTo>
                <a:lnTo>
                  <a:pt x="401525" y="94133"/>
                </a:lnTo>
                <a:lnTo>
                  <a:pt x="404238" y="86320"/>
                </a:lnTo>
                <a:lnTo>
                  <a:pt x="408037" y="79623"/>
                </a:lnTo>
                <a:lnTo>
                  <a:pt x="409904" y="77018"/>
                </a:lnTo>
                <a:lnTo>
                  <a:pt x="399355" y="77018"/>
                </a:lnTo>
                <a:lnTo>
                  <a:pt x="399355" y="50849"/>
                </a:lnTo>
                <a:close/>
              </a:path>
              <a:path w="1238885" h="180975">
                <a:moveTo>
                  <a:pt x="438381" y="48617"/>
                </a:moveTo>
                <a:lnTo>
                  <a:pt x="425731" y="48617"/>
                </a:lnTo>
                <a:lnTo>
                  <a:pt x="419075" y="51139"/>
                </a:lnTo>
                <a:lnTo>
                  <a:pt x="413122" y="56182"/>
                </a:lnTo>
                <a:lnTo>
                  <a:pt x="407168" y="61143"/>
                </a:lnTo>
                <a:lnTo>
                  <a:pt x="402745" y="68088"/>
                </a:lnTo>
                <a:lnTo>
                  <a:pt x="399851" y="77018"/>
                </a:lnTo>
                <a:lnTo>
                  <a:pt x="409904" y="77018"/>
                </a:lnTo>
                <a:lnTo>
                  <a:pt x="413907" y="71437"/>
                </a:lnTo>
                <a:lnTo>
                  <a:pt x="421183" y="67344"/>
                </a:lnTo>
                <a:lnTo>
                  <a:pt x="445244" y="67344"/>
                </a:lnTo>
                <a:lnTo>
                  <a:pt x="445244" y="50353"/>
                </a:lnTo>
                <a:lnTo>
                  <a:pt x="442432" y="49195"/>
                </a:lnTo>
                <a:lnTo>
                  <a:pt x="438381" y="48617"/>
                </a:lnTo>
                <a:close/>
              </a:path>
              <a:path w="1238885" h="180975">
                <a:moveTo>
                  <a:pt x="445244" y="67344"/>
                </a:moveTo>
                <a:lnTo>
                  <a:pt x="436562" y="67344"/>
                </a:lnTo>
                <a:lnTo>
                  <a:pt x="441688" y="68708"/>
                </a:lnTo>
                <a:lnTo>
                  <a:pt x="445244" y="71437"/>
                </a:lnTo>
                <a:lnTo>
                  <a:pt x="445244" y="67344"/>
                </a:lnTo>
                <a:close/>
              </a:path>
              <a:path w="1238885" h="180975">
                <a:moveTo>
                  <a:pt x="487660" y="50849"/>
                </a:moveTo>
                <a:lnTo>
                  <a:pt x="467320" y="50849"/>
                </a:lnTo>
                <a:lnTo>
                  <a:pt x="467320" y="177849"/>
                </a:lnTo>
                <a:lnTo>
                  <a:pt x="487660" y="177849"/>
                </a:lnTo>
                <a:lnTo>
                  <a:pt x="487660" y="105419"/>
                </a:lnTo>
                <a:lnTo>
                  <a:pt x="488280" y="97056"/>
                </a:lnTo>
                <a:lnTo>
                  <a:pt x="490140" y="89451"/>
                </a:lnTo>
                <a:lnTo>
                  <a:pt x="493241" y="82607"/>
                </a:lnTo>
                <a:lnTo>
                  <a:pt x="497582" y="76522"/>
                </a:lnTo>
                <a:lnTo>
                  <a:pt x="502445" y="71933"/>
                </a:lnTo>
                <a:lnTo>
                  <a:pt x="487660" y="71933"/>
                </a:lnTo>
                <a:lnTo>
                  <a:pt x="487660" y="50849"/>
                </a:lnTo>
                <a:close/>
              </a:path>
              <a:path w="1238885" h="180975">
                <a:moveTo>
                  <a:pt x="564033" y="64988"/>
                </a:moveTo>
                <a:lnTo>
                  <a:pt x="522882" y="64988"/>
                </a:lnTo>
                <a:lnTo>
                  <a:pt x="535796" y="67515"/>
                </a:lnTo>
                <a:lnTo>
                  <a:pt x="545020" y="75096"/>
                </a:lnTo>
                <a:lnTo>
                  <a:pt x="550555" y="87731"/>
                </a:lnTo>
                <a:lnTo>
                  <a:pt x="552400" y="105419"/>
                </a:lnTo>
                <a:lnTo>
                  <a:pt x="552400" y="177849"/>
                </a:lnTo>
                <a:lnTo>
                  <a:pt x="572740" y="177849"/>
                </a:lnTo>
                <a:lnTo>
                  <a:pt x="572740" y="100210"/>
                </a:lnTo>
                <a:lnTo>
                  <a:pt x="572050" y="88250"/>
                </a:lnTo>
                <a:lnTo>
                  <a:pt x="569980" y="77793"/>
                </a:lnTo>
                <a:lnTo>
                  <a:pt x="566531" y="68840"/>
                </a:lnTo>
                <a:lnTo>
                  <a:pt x="564033" y="64988"/>
                </a:lnTo>
                <a:close/>
              </a:path>
              <a:path w="1238885" h="180975">
                <a:moveTo>
                  <a:pt x="529828" y="47873"/>
                </a:moveTo>
                <a:lnTo>
                  <a:pt x="516991" y="49376"/>
                </a:lnTo>
                <a:lnTo>
                  <a:pt x="505767" y="53888"/>
                </a:lnTo>
                <a:lnTo>
                  <a:pt x="496155" y="61407"/>
                </a:lnTo>
                <a:lnTo>
                  <a:pt x="488156" y="71933"/>
                </a:lnTo>
                <a:lnTo>
                  <a:pt x="502445" y="71933"/>
                </a:lnTo>
                <a:lnTo>
                  <a:pt x="502930" y="71476"/>
                </a:lnTo>
                <a:lnTo>
                  <a:pt x="508930" y="67871"/>
                </a:lnTo>
                <a:lnTo>
                  <a:pt x="515580" y="65709"/>
                </a:lnTo>
                <a:lnTo>
                  <a:pt x="522882" y="64988"/>
                </a:lnTo>
                <a:lnTo>
                  <a:pt x="564033" y="64988"/>
                </a:lnTo>
                <a:lnTo>
                  <a:pt x="561702" y="61391"/>
                </a:lnTo>
                <a:lnTo>
                  <a:pt x="555570" y="55477"/>
                </a:lnTo>
                <a:lnTo>
                  <a:pt x="548214" y="51252"/>
                </a:lnTo>
                <a:lnTo>
                  <a:pt x="539633" y="48717"/>
                </a:lnTo>
                <a:lnTo>
                  <a:pt x="529828" y="47873"/>
                </a:lnTo>
                <a:close/>
              </a:path>
              <a:path w="1238885" h="180975">
                <a:moveTo>
                  <a:pt x="701228" y="50849"/>
                </a:moveTo>
                <a:lnTo>
                  <a:pt x="680888" y="50849"/>
                </a:lnTo>
                <a:lnTo>
                  <a:pt x="680888" y="177849"/>
                </a:lnTo>
                <a:lnTo>
                  <a:pt x="701228" y="177849"/>
                </a:lnTo>
                <a:lnTo>
                  <a:pt x="701259" y="104923"/>
                </a:lnTo>
                <a:lnTo>
                  <a:pt x="701771" y="96854"/>
                </a:lnTo>
                <a:lnTo>
                  <a:pt x="703398" y="89141"/>
                </a:lnTo>
                <a:lnTo>
                  <a:pt x="706111" y="82281"/>
                </a:lnTo>
                <a:lnTo>
                  <a:pt x="709910" y="76274"/>
                </a:lnTo>
                <a:lnTo>
                  <a:pt x="714012" y="70941"/>
                </a:lnTo>
                <a:lnTo>
                  <a:pt x="701228" y="70941"/>
                </a:lnTo>
                <a:lnTo>
                  <a:pt x="701228" y="50849"/>
                </a:lnTo>
                <a:close/>
              </a:path>
              <a:path w="1238885" h="180975">
                <a:moveTo>
                  <a:pt x="773807" y="64988"/>
                </a:moveTo>
                <a:lnTo>
                  <a:pt x="731986" y="64988"/>
                </a:lnTo>
                <a:lnTo>
                  <a:pt x="744628" y="67329"/>
                </a:lnTo>
                <a:lnTo>
                  <a:pt x="753659" y="74352"/>
                </a:lnTo>
                <a:lnTo>
                  <a:pt x="759077" y="86056"/>
                </a:lnTo>
                <a:lnTo>
                  <a:pt x="760883" y="102443"/>
                </a:lnTo>
                <a:lnTo>
                  <a:pt x="760883" y="177849"/>
                </a:lnTo>
                <a:lnTo>
                  <a:pt x="781223" y="177849"/>
                </a:lnTo>
                <a:lnTo>
                  <a:pt x="781258" y="104923"/>
                </a:lnTo>
                <a:lnTo>
                  <a:pt x="792380" y="74166"/>
                </a:lnTo>
                <a:lnTo>
                  <a:pt x="777130" y="74166"/>
                </a:lnTo>
                <a:lnTo>
                  <a:pt x="774733" y="66311"/>
                </a:lnTo>
                <a:lnTo>
                  <a:pt x="773807" y="64988"/>
                </a:lnTo>
                <a:close/>
              </a:path>
              <a:path w="1238885" h="180975">
                <a:moveTo>
                  <a:pt x="852774" y="64988"/>
                </a:moveTo>
                <a:lnTo>
                  <a:pt x="822730" y="64988"/>
                </a:lnTo>
                <a:lnTo>
                  <a:pt x="830006" y="68130"/>
                </a:lnTo>
                <a:lnTo>
                  <a:pt x="834305" y="74414"/>
                </a:lnTo>
                <a:lnTo>
                  <a:pt x="840878" y="177849"/>
                </a:lnTo>
                <a:lnTo>
                  <a:pt x="861218" y="177849"/>
                </a:lnTo>
                <a:lnTo>
                  <a:pt x="861218" y="99590"/>
                </a:lnTo>
                <a:lnTo>
                  <a:pt x="858598" y="76964"/>
                </a:lnTo>
                <a:lnTo>
                  <a:pt x="852774" y="64988"/>
                </a:lnTo>
                <a:close/>
              </a:path>
              <a:path w="1238885" h="180975">
                <a:moveTo>
                  <a:pt x="819298" y="47873"/>
                </a:moveTo>
                <a:lnTo>
                  <a:pt x="806152" y="49516"/>
                </a:lnTo>
                <a:lnTo>
                  <a:pt x="794742" y="54446"/>
                </a:lnTo>
                <a:lnTo>
                  <a:pt x="785068" y="62662"/>
                </a:lnTo>
                <a:lnTo>
                  <a:pt x="777130" y="74166"/>
                </a:lnTo>
                <a:lnTo>
                  <a:pt x="792380" y="74166"/>
                </a:lnTo>
                <a:lnTo>
                  <a:pt x="796395" y="68957"/>
                </a:lnTo>
                <a:lnTo>
                  <a:pt x="803795" y="64988"/>
                </a:lnTo>
                <a:lnTo>
                  <a:pt x="852774" y="64988"/>
                </a:lnTo>
                <a:lnTo>
                  <a:pt x="850738" y="60802"/>
                </a:lnTo>
                <a:lnTo>
                  <a:pt x="837638" y="51105"/>
                </a:lnTo>
                <a:lnTo>
                  <a:pt x="819298" y="47873"/>
                </a:lnTo>
                <a:close/>
              </a:path>
              <a:path w="1238885" h="180975">
                <a:moveTo>
                  <a:pt x="749845" y="47873"/>
                </a:moveTo>
                <a:lnTo>
                  <a:pt x="741164" y="47873"/>
                </a:lnTo>
                <a:lnTo>
                  <a:pt x="728978" y="49314"/>
                </a:lnTo>
                <a:lnTo>
                  <a:pt x="718343" y="53640"/>
                </a:lnTo>
                <a:lnTo>
                  <a:pt x="709259" y="60849"/>
                </a:lnTo>
                <a:lnTo>
                  <a:pt x="701724" y="70941"/>
                </a:lnTo>
                <a:lnTo>
                  <a:pt x="714012" y="70941"/>
                </a:lnTo>
                <a:lnTo>
                  <a:pt x="715697" y="68750"/>
                </a:lnTo>
                <a:lnTo>
                  <a:pt x="723056" y="64988"/>
                </a:lnTo>
                <a:lnTo>
                  <a:pt x="773807" y="64988"/>
                </a:lnTo>
                <a:lnTo>
                  <a:pt x="770309" y="59986"/>
                </a:lnTo>
                <a:lnTo>
                  <a:pt x="763860" y="55190"/>
                </a:lnTo>
                <a:lnTo>
                  <a:pt x="757411" y="50312"/>
                </a:lnTo>
                <a:lnTo>
                  <a:pt x="749845" y="47873"/>
                </a:lnTo>
                <a:close/>
              </a:path>
              <a:path w="1238885" h="180975">
                <a:moveTo>
                  <a:pt x="955724" y="47873"/>
                </a:moveTo>
                <a:lnTo>
                  <a:pt x="917982" y="57988"/>
                </a:lnTo>
                <a:lnTo>
                  <a:pt x="892077" y="100714"/>
                </a:lnTo>
                <a:lnTo>
                  <a:pt x="890984" y="115837"/>
                </a:lnTo>
                <a:lnTo>
                  <a:pt x="892030" y="129813"/>
                </a:lnTo>
                <a:lnTo>
                  <a:pt x="916866" y="170850"/>
                </a:lnTo>
                <a:lnTo>
                  <a:pt x="952748" y="180826"/>
                </a:lnTo>
                <a:lnTo>
                  <a:pt x="966460" y="179686"/>
                </a:lnTo>
                <a:lnTo>
                  <a:pt x="978699" y="176268"/>
                </a:lnTo>
                <a:lnTo>
                  <a:pt x="989466" y="170570"/>
                </a:lnTo>
                <a:lnTo>
                  <a:pt x="997460" y="163710"/>
                </a:lnTo>
                <a:lnTo>
                  <a:pt x="954236" y="163710"/>
                </a:lnTo>
                <a:lnTo>
                  <a:pt x="945050" y="162897"/>
                </a:lnTo>
                <a:lnTo>
                  <a:pt x="914703" y="135278"/>
                </a:lnTo>
                <a:lnTo>
                  <a:pt x="911870" y="115837"/>
                </a:lnTo>
                <a:lnTo>
                  <a:pt x="911900" y="113853"/>
                </a:lnTo>
                <a:lnTo>
                  <a:pt x="929447" y="72522"/>
                </a:lnTo>
                <a:lnTo>
                  <a:pt x="954236" y="64988"/>
                </a:lnTo>
                <a:lnTo>
                  <a:pt x="999576" y="64988"/>
                </a:lnTo>
                <a:lnTo>
                  <a:pt x="991280" y="57709"/>
                </a:lnTo>
                <a:lnTo>
                  <a:pt x="980994" y="52244"/>
                </a:lnTo>
                <a:lnTo>
                  <a:pt x="969142" y="48966"/>
                </a:lnTo>
                <a:lnTo>
                  <a:pt x="955724" y="47873"/>
                </a:lnTo>
                <a:close/>
              </a:path>
              <a:path w="1238885" h="180975">
                <a:moveTo>
                  <a:pt x="999576" y="64988"/>
                </a:moveTo>
                <a:lnTo>
                  <a:pt x="954236" y="64988"/>
                </a:lnTo>
                <a:lnTo>
                  <a:pt x="963522" y="65794"/>
                </a:lnTo>
                <a:lnTo>
                  <a:pt x="971661" y="68212"/>
                </a:lnTo>
                <a:lnTo>
                  <a:pt x="994497" y="103373"/>
                </a:lnTo>
                <a:lnTo>
                  <a:pt x="995119" y="113853"/>
                </a:lnTo>
                <a:lnTo>
                  <a:pt x="995089" y="115837"/>
                </a:lnTo>
                <a:lnTo>
                  <a:pt x="978653" y="156525"/>
                </a:lnTo>
                <a:lnTo>
                  <a:pt x="954236" y="163710"/>
                </a:lnTo>
                <a:lnTo>
                  <a:pt x="997460" y="163710"/>
                </a:lnTo>
                <a:lnTo>
                  <a:pt x="1014922" y="128294"/>
                </a:lnTo>
                <a:lnTo>
                  <a:pt x="1016000" y="113853"/>
                </a:lnTo>
                <a:lnTo>
                  <a:pt x="1015000" y="99195"/>
                </a:lnTo>
                <a:lnTo>
                  <a:pt x="1012000" y="86227"/>
                </a:lnTo>
                <a:lnTo>
                  <a:pt x="1007000" y="74948"/>
                </a:lnTo>
                <a:lnTo>
                  <a:pt x="1000000" y="65360"/>
                </a:lnTo>
                <a:lnTo>
                  <a:pt x="999576" y="64988"/>
                </a:lnTo>
                <a:close/>
              </a:path>
              <a:path w="1238885" h="180975">
                <a:moveTo>
                  <a:pt x="1068833" y="50849"/>
                </a:moveTo>
                <a:lnTo>
                  <a:pt x="1048494" y="50849"/>
                </a:lnTo>
                <a:lnTo>
                  <a:pt x="1048494" y="177849"/>
                </a:lnTo>
                <a:lnTo>
                  <a:pt x="1068833" y="177849"/>
                </a:lnTo>
                <a:lnTo>
                  <a:pt x="1068833" y="113109"/>
                </a:lnTo>
                <a:lnTo>
                  <a:pt x="1069376" y="103063"/>
                </a:lnTo>
                <a:lnTo>
                  <a:pt x="1071004" y="94133"/>
                </a:lnTo>
                <a:lnTo>
                  <a:pt x="1073717" y="86320"/>
                </a:lnTo>
                <a:lnTo>
                  <a:pt x="1077515" y="79623"/>
                </a:lnTo>
                <a:lnTo>
                  <a:pt x="1079383" y="77018"/>
                </a:lnTo>
                <a:lnTo>
                  <a:pt x="1068833" y="77018"/>
                </a:lnTo>
                <a:lnTo>
                  <a:pt x="1068833" y="50849"/>
                </a:lnTo>
                <a:close/>
              </a:path>
              <a:path w="1238885" h="180975">
                <a:moveTo>
                  <a:pt x="1107859" y="48617"/>
                </a:moveTo>
                <a:lnTo>
                  <a:pt x="1095209" y="48617"/>
                </a:lnTo>
                <a:lnTo>
                  <a:pt x="1088553" y="51139"/>
                </a:lnTo>
                <a:lnTo>
                  <a:pt x="1082600" y="56182"/>
                </a:lnTo>
                <a:lnTo>
                  <a:pt x="1076647" y="61143"/>
                </a:lnTo>
                <a:lnTo>
                  <a:pt x="1072223" y="68088"/>
                </a:lnTo>
                <a:lnTo>
                  <a:pt x="1069330" y="77018"/>
                </a:lnTo>
                <a:lnTo>
                  <a:pt x="1079383" y="77018"/>
                </a:lnTo>
                <a:lnTo>
                  <a:pt x="1083386" y="71437"/>
                </a:lnTo>
                <a:lnTo>
                  <a:pt x="1090662" y="67344"/>
                </a:lnTo>
                <a:lnTo>
                  <a:pt x="1114722" y="67344"/>
                </a:lnTo>
                <a:lnTo>
                  <a:pt x="1114722" y="50353"/>
                </a:lnTo>
                <a:lnTo>
                  <a:pt x="1111911" y="49195"/>
                </a:lnTo>
                <a:lnTo>
                  <a:pt x="1107859" y="48617"/>
                </a:lnTo>
                <a:close/>
              </a:path>
              <a:path w="1238885" h="180975">
                <a:moveTo>
                  <a:pt x="1114722" y="67344"/>
                </a:moveTo>
                <a:lnTo>
                  <a:pt x="1106041" y="67344"/>
                </a:lnTo>
                <a:lnTo>
                  <a:pt x="1111167" y="68708"/>
                </a:lnTo>
                <a:lnTo>
                  <a:pt x="1114722" y="71437"/>
                </a:lnTo>
                <a:lnTo>
                  <a:pt x="1114722" y="67344"/>
                </a:lnTo>
                <a:close/>
              </a:path>
              <a:path w="1238885" h="180975">
                <a:moveTo>
                  <a:pt x="1186656" y="47873"/>
                </a:moveTo>
                <a:lnTo>
                  <a:pt x="1144860" y="66600"/>
                </a:lnTo>
                <a:lnTo>
                  <a:pt x="1128117" y="114845"/>
                </a:lnTo>
                <a:lnTo>
                  <a:pt x="1129078" y="129658"/>
                </a:lnTo>
                <a:lnTo>
                  <a:pt x="1151906" y="171129"/>
                </a:lnTo>
                <a:lnTo>
                  <a:pt x="1185788" y="180826"/>
                </a:lnTo>
                <a:lnTo>
                  <a:pt x="1198880" y="180066"/>
                </a:lnTo>
                <a:lnTo>
                  <a:pt x="1210623" y="177787"/>
                </a:lnTo>
                <a:lnTo>
                  <a:pt x="1221018" y="173989"/>
                </a:lnTo>
                <a:lnTo>
                  <a:pt x="1230064" y="168671"/>
                </a:lnTo>
                <a:lnTo>
                  <a:pt x="1230064" y="163710"/>
                </a:lnTo>
                <a:lnTo>
                  <a:pt x="1190625" y="163710"/>
                </a:lnTo>
                <a:lnTo>
                  <a:pt x="1181586" y="162990"/>
                </a:lnTo>
                <a:lnTo>
                  <a:pt x="1152301" y="138224"/>
                </a:lnTo>
                <a:lnTo>
                  <a:pt x="1149201" y="119434"/>
                </a:lnTo>
                <a:lnTo>
                  <a:pt x="1238870" y="119434"/>
                </a:lnTo>
                <a:lnTo>
                  <a:pt x="1238870" y="108768"/>
                </a:lnTo>
                <a:lnTo>
                  <a:pt x="1238456" y="102195"/>
                </a:lnTo>
                <a:lnTo>
                  <a:pt x="1149449" y="102195"/>
                </a:lnTo>
                <a:lnTo>
                  <a:pt x="1151108" y="94281"/>
                </a:lnTo>
                <a:lnTo>
                  <a:pt x="1179362" y="65631"/>
                </a:lnTo>
                <a:lnTo>
                  <a:pt x="1186284" y="64988"/>
                </a:lnTo>
                <a:lnTo>
                  <a:pt x="1225897" y="64988"/>
                </a:lnTo>
                <a:lnTo>
                  <a:pt x="1225227" y="63996"/>
                </a:lnTo>
                <a:lnTo>
                  <a:pt x="1217700" y="56942"/>
                </a:lnTo>
                <a:lnTo>
                  <a:pt x="1208763" y="51903"/>
                </a:lnTo>
                <a:lnTo>
                  <a:pt x="1198415" y="48880"/>
                </a:lnTo>
                <a:lnTo>
                  <a:pt x="1186656" y="47873"/>
                </a:lnTo>
                <a:close/>
              </a:path>
              <a:path w="1238885" h="180975">
                <a:moveTo>
                  <a:pt x="1230064" y="149572"/>
                </a:moveTo>
                <a:lnTo>
                  <a:pt x="1220855" y="155757"/>
                </a:lnTo>
                <a:lnTo>
                  <a:pt x="1211212" y="160176"/>
                </a:lnTo>
                <a:lnTo>
                  <a:pt x="1201135" y="162827"/>
                </a:lnTo>
                <a:lnTo>
                  <a:pt x="1190625" y="163710"/>
                </a:lnTo>
                <a:lnTo>
                  <a:pt x="1230064" y="163710"/>
                </a:lnTo>
                <a:lnTo>
                  <a:pt x="1230064" y="149572"/>
                </a:lnTo>
                <a:close/>
              </a:path>
              <a:path w="1238885" h="180975">
                <a:moveTo>
                  <a:pt x="1225897" y="64988"/>
                </a:moveTo>
                <a:lnTo>
                  <a:pt x="1196206" y="64988"/>
                </a:lnTo>
                <a:lnTo>
                  <a:pt x="1203936" y="68254"/>
                </a:lnTo>
                <a:lnTo>
                  <a:pt x="1209476" y="74786"/>
                </a:lnTo>
                <a:lnTo>
                  <a:pt x="1213174" y="80173"/>
                </a:lnTo>
                <a:lnTo>
                  <a:pt x="1215832" y="86537"/>
                </a:lnTo>
                <a:lnTo>
                  <a:pt x="1217452" y="93877"/>
                </a:lnTo>
                <a:lnTo>
                  <a:pt x="1218034" y="102195"/>
                </a:lnTo>
                <a:lnTo>
                  <a:pt x="1238456" y="102195"/>
                </a:lnTo>
                <a:lnTo>
                  <a:pt x="1238017" y="95226"/>
                </a:lnTo>
                <a:lnTo>
                  <a:pt x="1235459" y="83250"/>
                </a:lnTo>
                <a:lnTo>
                  <a:pt x="1231196" y="72840"/>
                </a:lnTo>
                <a:lnTo>
                  <a:pt x="1225897" y="64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object 6">
            <a:extLst>
              <a:ext uri="{FF2B5EF4-FFF2-40B4-BE49-F238E27FC236}">
                <a16:creationId xmlns:a16="http://schemas.microsoft.com/office/drawing/2014/main" id="{88CD0413-EDA5-0F76-5B37-79DFB5725190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6640" y="3031690"/>
            <a:ext cx="5226347" cy="1629835"/>
          </a:xfrm>
          <a:prstGeom prst="rect">
            <a:avLst/>
          </a:prstGeom>
        </p:spPr>
      </p:pic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CDD278B1-72F6-EEB8-431C-2CDD03957F7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5616" y="635000"/>
            <a:ext cx="1981200" cy="553998"/>
          </a:xfrm>
        </p:spPr>
        <p:txBody>
          <a:bodyPr/>
          <a:lstStyle>
            <a:lvl1pPr>
              <a:defRPr lang="en-US" sz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/>
            <a:r>
              <a:rPr lang="en-US" dirty="0"/>
              <a:t>Insert your white logo </a:t>
            </a:r>
            <a:br>
              <a:rPr lang="en-US" dirty="0"/>
            </a:br>
            <a:r>
              <a:rPr lang="en-US" dirty="0"/>
              <a:t>with a transparent background here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319024"/>
            <a:ext cx="13716000" cy="12760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5B6C341-AB2F-38CD-2629-3408F4996D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5616" y="635000"/>
            <a:ext cx="2630984" cy="685800"/>
          </a:xfrm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43FB91453AB4DB8662F2E12DC3E10" ma:contentTypeVersion="20" ma:contentTypeDescription="Create a new document." ma:contentTypeScope="" ma:versionID="fbcd8d2e3b3bd56504145b29f99c1700">
  <xsd:schema xmlns:xsd="http://www.w3.org/2001/XMLSchema" xmlns:xs="http://www.w3.org/2001/XMLSchema" xmlns:p="http://schemas.microsoft.com/office/2006/metadata/properties" xmlns:ns1="http://schemas.microsoft.com/sharepoint/v3" xmlns:ns2="a7384ce8-a2ad-4061-818a-88bf72b6eefd" xmlns:ns3="254ab26a-04f6-42f5-9555-e3c9fb1706a1" targetNamespace="http://schemas.microsoft.com/office/2006/metadata/properties" ma:root="true" ma:fieldsID="5da68e70e9ce408b70baf15082866daf" ns1:_="" ns2:_="" ns3:_="">
    <xsd:import namespace="http://schemas.microsoft.com/sharepoint/v3"/>
    <xsd:import namespace="a7384ce8-a2ad-4061-818a-88bf72b6eefd"/>
    <xsd:import namespace="254ab26a-04f6-42f5-9555-e3c9fb1706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1:_ip_UnifiedCompliancePolicyProperties" minOccurs="0"/>
                <xsd:element ref="ns1:_ip_UnifiedCompliancePolicyUIAction" minOccurs="0"/>
                <xsd:element ref="ns2:MediaServiceDoc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Dateapprov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384ce8-a2ad-4061-818a-88bf72b6e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13" nillable="true" ma:displayName="MediaServiceDocTags" ma:hidden="true" ma:internalName="MediaServiceDocTags" ma:readOnly="true">
      <xsd:simpleType>
        <xsd:restriction base="dms:Note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Dateapproved" ma:index="25" nillable="true" ma:displayName="Notes" ma:description="Enter date approved here" ma:format="Dropdown" ma:internalName="Dateapproved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ab26a-04f6-42f5-9555-e3c9fb1706a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bda739f-6e84-4682-ab84-dba308ad8f6a}" ma:internalName="TaxCatchAll" ma:showField="CatchAllData" ma:web="254ab26a-04f6-42f5-9555-e3c9fb1706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a7384ce8-a2ad-4061-818a-88bf72b6eefd">
      <Terms xmlns="http://schemas.microsoft.com/office/infopath/2007/PartnerControls"/>
    </lcf76f155ced4ddcb4097134ff3c332f>
    <Dateapproved xmlns="a7384ce8-a2ad-4061-818a-88bf72b6eefd" xsi:nil="true"/>
    <_ip_UnifiedCompliancePolicyProperties xmlns="http://schemas.microsoft.com/sharepoint/v3" xsi:nil="true"/>
    <TaxCatchAll xmlns="254ab26a-04f6-42f5-9555-e3c9fb1706a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D3B9BD-FC87-4F42-B904-4B17260142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7384ce8-a2ad-4061-818a-88bf72b6eefd"/>
    <ds:schemaRef ds:uri="254ab26a-04f6-42f5-9555-e3c9fb1706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12487E-F9C9-4924-8D14-187155A64B34}">
  <ds:schemaRefs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254ab26a-04f6-42f5-9555-e3c9fb1706a1"/>
    <ds:schemaRef ds:uri="http://schemas.openxmlformats.org/package/2006/metadata/core-properties"/>
    <ds:schemaRef ds:uri="a7384ce8-a2ad-4061-818a-88bf72b6eefd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2F326B73-78EF-465B-A4CC-0A9042F9A97D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Mauricio Vargas Ortiz (Accenture International Limite)</cp:lastModifiedBy>
  <cp:revision>1</cp:revision>
  <dcterms:created xsi:type="dcterms:W3CDTF">2023-03-17T22:47:51Z</dcterms:created>
  <dcterms:modified xsi:type="dcterms:W3CDTF">2023-03-24T17:46:43Z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0x010100FF743FB91453AB4DB8662F2E12DC3E10</vt:lpwstr>
  </property>
  <property fmtid="{D5CDD505-2E9C-101B-9397-08002B2CF9AE}" pid="3" name="MediaServiceImageTags">
    <vt:lpwstr/>
  </property>
</Properties>
</file>